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617" r:id="rId2"/>
    <p:sldId id="618" r:id="rId3"/>
    <p:sldId id="619" r:id="rId4"/>
    <p:sldId id="620" r:id="rId5"/>
    <p:sldId id="621" r:id="rId6"/>
    <p:sldId id="622" r:id="rId7"/>
    <p:sldId id="623" r:id="rId8"/>
    <p:sldId id="624" r:id="rId9"/>
    <p:sldId id="625" r:id="rId10"/>
    <p:sldId id="626" r:id="rId11"/>
    <p:sldId id="627" r:id="rId12"/>
    <p:sldId id="628" r:id="rId13"/>
    <p:sldId id="629" r:id="rId14"/>
    <p:sldId id="630" r:id="rId15"/>
    <p:sldId id="631" r:id="rId16"/>
    <p:sldId id="632" r:id="rId17"/>
    <p:sldId id="633" r:id="rId18"/>
    <p:sldId id="634" r:id="rId19"/>
    <p:sldId id="635" r:id="rId20"/>
    <p:sldId id="636" r:id="rId21"/>
    <p:sldId id="637" r:id="rId22"/>
    <p:sldId id="638" r:id="rId23"/>
    <p:sldId id="639" r:id="rId24"/>
    <p:sldId id="640" r:id="rId25"/>
    <p:sldId id="641" r:id="rId26"/>
    <p:sldId id="642" r:id="rId27"/>
    <p:sldId id="643" r:id="rId28"/>
    <p:sldId id="644" r:id="rId29"/>
    <p:sldId id="645" r:id="rId30"/>
    <p:sldId id="646" r:id="rId31"/>
    <p:sldId id="647" r:id="rId32"/>
    <p:sldId id="648" r:id="rId33"/>
    <p:sldId id="649" r:id="rId34"/>
    <p:sldId id="650" r:id="rId35"/>
    <p:sldId id="651" r:id="rId36"/>
    <p:sldId id="652" r:id="rId37"/>
    <p:sldId id="653" r:id="rId38"/>
    <p:sldId id="654" r:id="rId39"/>
    <p:sldId id="655" r:id="rId40"/>
    <p:sldId id="656" r:id="rId41"/>
    <p:sldId id="657" r:id="rId42"/>
    <p:sldId id="658" r:id="rId43"/>
    <p:sldId id="659" r:id="rId44"/>
    <p:sldId id="671" r:id="rId45"/>
    <p:sldId id="672" r:id="rId46"/>
    <p:sldId id="674" r:id="rId47"/>
    <p:sldId id="673" r:id="rId48"/>
    <p:sldId id="675" r:id="rId49"/>
    <p:sldId id="676" r:id="rId50"/>
    <p:sldId id="677" r:id="rId51"/>
    <p:sldId id="678" r:id="rId5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1924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AC7A9E-A7EA-4551-8242-8EDB6CFD8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FAA024E-E672-4914-91C3-01720F1AD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EC05F4-97B9-4F08-B164-E7851F0C4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B47894-0BDD-420E-A1B7-E8A137DC7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FE9769-7BCF-43C3-A5B3-358BD55A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2190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657D3-B4D8-407B-B9F0-1D946920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6E8F57-8262-4AB2-A64E-4A93C8F9B6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6A3EBD-E61D-4B69-A14B-A58BCB73E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3BD95C-B8B4-46F3-91DA-B94E20689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E8206F-5CE8-4C38-B880-7F92CEC7A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07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E23735C-1F99-4C72-BA1F-B2665CB1ED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4AFE92F-BF1F-4B92-A64A-494D8E815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72D92A-CE4F-44A3-AEEA-E5DBB176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AB978E-3C5D-429E-A66F-4B0C96FF4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409CF6-318C-4A33-81AC-C5B52379A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2498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67712D-491E-49DE-9B60-D757435D6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C1749A-EECA-4C3E-BE5D-6F00EB716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9F47BC-E6FC-493D-B96A-1C486B8D7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03005A-D7FF-4B51-8527-B6EC209D5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D1C0DC-3D2D-46F9-8A54-B2332BBC3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378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94C39A-1831-4794-B418-38C483B8E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56CDFE-B117-48F6-B464-B56EC3B1F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EF04C9-4CDE-423B-BF9D-8BF0F4891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4A3EC6-4B1E-4A4D-9D4D-A874F240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432F8F-85CB-4FA0-95F9-678CD708A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839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BA7B4-6278-4192-A0DB-CD2DFDC53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278170-032B-43B3-8B7C-C199899DB0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7FC8B43-5258-4E49-B0E5-283A9FD548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F7BEBA-A894-44DD-B2E1-CA0C23F63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AFF3F0-534D-4978-AD19-7E92C3230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BF9C79-D0C3-41B0-BF8D-9B9CD742F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446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E68D98-87A8-4889-B2FF-AC4034189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420EB9-7792-4D2B-8797-8696C20B2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6DCC673-2BCE-4A68-A19D-E503585AE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BD8A6DD-E732-48D5-853A-4A3B8A1350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FFD8137-557F-470A-BC56-860EE20A2F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C268302-EB69-4303-BAE2-430E45D68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4BAE294-9409-4109-85A4-92EAD9E1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74E65E1-E04E-42A8-B10F-10F763C86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4791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5D8936-16A2-4C54-A304-5321D2320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9AAFCE-75AD-415C-8C83-BE9535EC8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55CED40-9774-48CE-870D-6345F3247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73A6DE-CF63-4C1A-83BF-75B6499A9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321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49363D1-5AC7-4CD8-82F1-FC1A5E2E9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9B50DB2-CAD2-4F6D-92C5-0AF2CB3C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82BDF6-FB00-4758-8A4F-B9FA28863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1728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EA46C6-D530-4AC7-8E9B-3568BF9FB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F394A5-1957-448F-B8D9-D6742D517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F20D32-C152-43C0-8412-0A6D13923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842E8AD-8FD8-48E1-B4AA-587B356A6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0C958D-F31C-4CAC-866B-953175060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70850E-1713-4A17-93FC-0AB237DD8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63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305D73-472D-4582-A0AD-AA090A19E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9CAD24D-6FE8-4381-8B60-960B430141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732F6C-9152-49A2-A6B2-E1C5B659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AC7B72F-FF07-46AD-A531-812990BA1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5C6C62-59C4-427E-8554-30046BA0D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BC282E-06D8-4D1C-ABDD-83CEE633C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126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89E3DE-B5FD-4C6A-B768-626CA8A33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FE75AC-6AB0-4F7C-9673-B54174766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616C3E-331B-4C0F-9F7E-C5A85DE52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828CC-475B-405D-8FAD-14CCA8448BC9}" type="datetimeFigureOut">
              <a:rPr lang="zh-CN" altLang="en-US" smtClean="0"/>
              <a:t>2021/3/27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057B77-826A-4CFC-937E-129D9E27A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5D688C-FD79-4807-A539-FEE453776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7A2B1-ACCA-44B5-B442-F114F67E1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226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3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14" y="176619"/>
            <a:ext cx="11628571" cy="6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66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52" y="162333"/>
            <a:ext cx="11638095" cy="6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56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76" y="157571"/>
            <a:ext cx="11619047" cy="6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3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14" y="148047"/>
            <a:ext cx="11628571" cy="6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791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90" y="143285"/>
            <a:ext cx="11647619" cy="6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455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66" y="143285"/>
            <a:ext cx="11666667" cy="6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35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19" y="152809"/>
            <a:ext cx="11704762" cy="6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074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9331"/>
            <a:ext cx="12192000" cy="627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045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762" y="152809"/>
            <a:ext cx="11590476" cy="6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5236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28" y="171857"/>
            <a:ext cx="11657143" cy="65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274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95" y="167095"/>
            <a:ext cx="11723809" cy="6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2906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81" y="157571"/>
            <a:ext cx="11695238" cy="6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702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66" y="162333"/>
            <a:ext cx="11666667" cy="6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16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524" y="152809"/>
            <a:ext cx="11580952" cy="6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506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76" y="162333"/>
            <a:ext cx="11619047" cy="6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7380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00" y="162333"/>
            <a:ext cx="11600000" cy="6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555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14" y="105190"/>
            <a:ext cx="11828571" cy="66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869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66" y="109952"/>
            <a:ext cx="11866667" cy="66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788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47" y="114714"/>
            <a:ext cx="11761905" cy="66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9968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62" y="124238"/>
            <a:ext cx="11790476" cy="6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7796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05" y="100428"/>
            <a:ext cx="11676190" cy="6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615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524" y="205190"/>
            <a:ext cx="11580952" cy="64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0754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47" y="67095"/>
            <a:ext cx="11761905" cy="67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79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38" y="100428"/>
            <a:ext cx="11809524" cy="6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67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4" y="109952"/>
            <a:ext cx="11780952" cy="66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9153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86" y="109952"/>
            <a:ext cx="11771428" cy="66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729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71" y="100428"/>
            <a:ext cx="11742857" cy="6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1166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43" y="129000"/>
            <a:ext cx="11885714" cy="6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155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14" y="95666"/>
            <a:ext cx="11828571" cy="66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129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47" y="109952"/>
            <a:ext cx="11761905" cy="66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805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4" y="119476"/>
            <a:ext cx="11780952" cy="66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6053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62" y="124238"/>
            <a:ext cx="11790476" cy="6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035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38" y="148047"/>
            <a:ext cx="11609524" cy="6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5483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4" y="81381"/>
            <a:ext cx="11780952" cy="66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825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00" y="119476"/>
            <a:ext cx="11800000" cy="66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4924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00" y="133762"/>
            <a:ext cx="11800000" cy="65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92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14" y="119476"/>
            <a:ext cx="11828571" cy="66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387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86" y="119476"/>
            <a:ext cx="11771428" cy="66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7188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38" y="95666"/>
            <a:ext cx="11809524" cy="66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453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4" y="109952"/>
            <a:ext cx="11780952" cy="66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6802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4" y="133762"/>
            <a:ext cx="11780952" cy="65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944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52" y="95666"/>
            <a:ext cx="11838095" cy="66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4834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86" y="109952"/>
            <a:ext cx="11771428" cy="66380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64000" y="1501422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>
                <a:solidFill>
                  <a:srgbClr val="FF0000"/>
                </a:solidFill>
              </a:rPr>
              <a:t>C1/C2</a:t>
            </a:r>
            <a:endParaRPr lang="zh-CN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894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00" y="143285"/>
            <a:ext cx="11800000" cy="6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201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86" y="109952"/>
            <a:ext cx="11771428" cy="66380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863644" y="1016000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>
                <a:solidFill>
                  <a:srgbClr val="FF0000"/>
                </a:solidFill>
              </a:rPr>
              <a:t>JIT</a:t>
            </a:r>
            <a:endParaRPr lang="zh-CN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39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14" y="86143"/>
            <a:ext cx="11828571" cy="66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011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43" y="152809"/>
            <a:ext cx="11685714" cy="6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899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19" y="167095"/>
            <a:ext cx="11704762" cy="6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61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43" y="162333"/>
            <a:ext cx="11685714" cy="6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548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14" y="176619"/>
            <a:ext cx="11628571" cy="6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251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宽屏</PresentationFormat>
  <Paragraphs>2</Paragraphs>
  <Slides>51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 明</dc:creator>
  <cp:lastModifiedBy>郭 明</cp:lastModifiedBy>
  <cp:revision>2</cp:revision>
  <dcterms:created xsi:type="dcterms:W3CDTF">2021-02-22T15:56:42Z</dcterms:created>
  <dcterms:modified xsi:type="dcterms:W3CDTF">2021-03-27T07:41:14Z</dcterms:modified>
</cp:coreProperties>
</file>

<file path=docProps/thumbnail.jpeg>
</file>